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1" r:id="rId4"/>
    <p:sldId id="262" r:id="rId5"/>
    <p:sldId id="277" r:id="rId6"/>
    <p:sldId id="257" r:id="rId7"/>
    <p:sldId id="263" r:id="rId8"/>
    <p:sldId id="265" r:id="rId9"/>
    <p:sldId id="264" r:id="rId10"/>
    <p:sldId id="268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7A9A4-7F78-4A68-8DB5-DA690B217B5E}" type="datetimeFigureOut">
              <a:rPr lang="en-US" smtClean="0"/>
              <a:pPr/>
              <a:t>8/24/2011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2D2-A57F-40DE-B142-75E1D3A0E3A6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8458200" cy="2571768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Palatino Linotype" pitchFamily="18" charset="0"/>
              </a:rPr>
              <a:t>BATTERIES THAT CHARGES ON AIR</a:t>
            </a:r>
            <a:endParaRPr lang="en-IN" sz="60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624390" cy="4757758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400" b="1" dirty="0" smtClean="0"/>
              <a:t>CATHODE: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/>
              <a:t>cathode composite carbon, a metal catalyst and a binder deposited on metal collector.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/>
              <a:t>The binder is Teflon combined with latex and the metal current collector is nickel.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/>
              <a:t>On both sides of metal current collector, two layers of carbon, binder and catalyst mixtures are deposited.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/>
              <a:t>A thin Teflon film between the air cathode and the atmosphere repels atmospheric water but allows oxygen diffusion.</a:t>
            </a:r>
            <a:endParaRPr lang="en-IN" sz="2000" dirty="0" smtClean="0"/>
          </a:p>
          <a:p>
            <a:pPr algn="just"/>
            <a:endParaRPr lang="en-IN" dirty="0"/>
          </a:p>
        </p:txBody>
      </p:sp>
      <p:pic>
        <p:nvPicPr>
          <p:cNvPr id="7" name="Content Placeholder 6" descr="Untitled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02826" y="1815147"/>
            <a:ext cx="4088773" cy="40427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 descr="C:\Users\prashant\Downloads\aist-lithium-air-battery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6488935" cy="44124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FUTURE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So far so good but what is future of Li-ion batteries.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future of Li-air is continued development of components such as anode, electrolyte, separator and air cathode.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Efforts to increase the number of cycles available as well as reduce packaging size are on the road map to a viable Li-air system.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brief note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u="sng" dirty="0" smtClean="0"/>
              <a:t>Characteristics</a:t>
            </a:r>
          </a:p>
          <a:p>
            <a:pPr lvl="1"/>
            <a:r>
              <a:rPr lang="en-US" dirty="0" smtClean="0"/>
              <a:t>Capacity</a:t>
            </a:r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Weight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Cost</a:t>
            </a:r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b="1" u="sng" dirty="0" smtClean="0"/>
              <a:t>Lithium-air battery</a:t>
            </a:r>
          </a:p>
          <a:p>
            <a:pPr lvl="1" algn="just"/>
            <a:r>
              <a:rPr lang="en-US" dirty="0" smtClean="0"/>
              <a:t>Ten times more capacity than Li-ion batteries.</a:t>
            </a:r>
          </a:p>
          <a:p>
            <a:pPr lvl="1" algn="just"/>
            <a:r>
              <a:rPr lang="en-US" dirty="0" smtClean="0"/>
              <a:t>Lighter than Li-ion and other cells, as the cathode is oxygen.</a:t>
            </a:r>
          </a:p>
          <a:p>
            <a:pPr lvl="1" algn="just"/>
            <a:r>
              <a:rPr lang="en-US" dirty="0" smtClean="0"/>
              <a:t>Less, because of use of Li and cathode of its oxygen which is absorbed from air.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Companies working on: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/>
              <a:t>IBM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National Institute of Advanced Industrial Science and Technology(AIST), Japan.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PolyPlus Battery.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St. Andrews University.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References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IN" b="1" dirty="0" smtClean="0"/>
              <a:t>Lithium-ion battery - Wikipedia, the free encyclopaedia.</a:t>
            </a:r>
          </a:p>
          <a:p>
            <a:pPr>
              <a:buFont typeface="Wingdings" pitchFamily="2" charset="2"/>
              <a:buChar char="q"/>
            </a:pPr>
            <a:r>
              <a:rPr lang="en-IN" b="1" dirty="0" smtClean="0"/>
              <a:t>HowStuffWorks.com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Electronics For You(EFY) vol.41.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+mj-lt"/>
              </a:rPr>
              <a:t>Thank</a:t>
            </a:r>
          </a:p>
          <a:p>
            <a:pPr algn="ctr">
              <a:buNone/>
            </a:pPr>
            <a:r>
              <a:rPr lang="en-US" sz="9600" dirty="0" smtClean="0">
                <a:latin typeface="+mj-lt"/>
              </a:rPr>
              <a:t>You</a:t>
            </a:r>
          </a:p>
          <a:p>
            <a:pPr algn="ctr">
              <a:buNone/>
            </a:pPr>
            <a:endParaRPr lang="en-IN" sz="9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b="1" dirty="0" smtClean="0"/>
              <a:t>Lithium-ion batteries power most of the mobile devices like:</a:t>
            </a:r>
          </a:p>
          <a:p>
            <a:pPr>
              <a:buNone/>
            </a:pPr>
            <a:endParaRPr lang="en-US" sz="2800" b="1" dirty="0" smtClean="0"/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/>
              <a:t>Laptops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/>
              <a:t>Cell phones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/>
              <a:t>Portable Playstation.</a:t>
            </a:r>
          </a:p>
          <a:p>
            <a:pPr>
              <a:buFont typeface="Wingdings" pitchFamily="2" charset="2"/>
              <a:buChar char="Ø"/>
            </a:pP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Merits of </a:t>
            </a:r>
            <a:r>
              <a:rPr lang="en-US" dirty="0" err="1" smtClean="0"/>
              <a:t>li</a:t>
            </a:r>
            <a:r>
              <a:rPr lang="en-US" dirty="0" smtClean="0"/>
              <a:t>-ion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lithium is the lightest of all metals, has the greatest electrochemical potential and provides the largest energy density for weight.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Because of the inherent instability of lithium metal, especially during charging, research shifted to a non-metallic lithium battery using lithium ions. 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The energy density of lithium-ion is typically twice that of the standard nickel-cadmium. 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Lithium-ion is a low maintenance battery, The high cell voltage of 3.6 volts allows battery pack designs with only one cell.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lithium-ion cells cause little harm when disposed.</a:t>
            </a:r>
            <a:br>
              <a:rPr lang="en-IN" sz="2400" dirty="0" smtClean="0"/>
            </a:br>
            <a:r>
              <a:rPr lang="en-IN" sz="2400" dirty="0" smtClean="0"/>
              <a:t/>
            </a:r>
            <a:br>
              <a:rPr lang="en-IN" sz="2400" dirty="0" smtClean="0"/>
            </a:b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Demerits of Li-ion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b="1" dirty="0" smtClean="0"/>
              <a:t>It is fragile and requires a protection circuit to maintain safe operation.</a:t>
            </a:r>
          </a:p>
          <a:p>
            <a:pPr>
              <a:buFont typeface="Wingdings" pitchFamily="2" charset="2"/>
              <a:buChar char="Ø"/>
            </a:pPr>
            <a:r>
              <a:rPr lang="en-IN" b="1" dirty="0" smtClean="0"/>
              <a:t>Subject to aging, even if not in use - storage in a cool place at 40% charge reduces the aging effect.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Lithium ion batteries are energy limited.</a:t>
            </a:r>
            <a:endParaRPr lang="en-IN" b="1" dirty="0" smtClean="0"/>
          </a:p>
          <a:p>
            <a:pPr>
              <a:buFont typeface="Wingdings" pitchFamily="2" charset="2"/>
              <a:buChar char="Ø"/>
            </a:pP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57214"/>
            <a:ext cx="8686800" cy="142876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5720" y="571480"/>
            <a:ext cx="8686800" cy="558008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Li-air batteries</a:t>
            </a:r>
          </a:p>
          <a:p>
            <a:pPr algn="just">
              <a:buNone/>
            </a:pPr>
            <a:r>
              <a:rPr lang="en-US" b="1" dirty="0" smtClean="0"/>
              <a:t>Arthur Dobley, metal air battery scientist,</a:t>
            </a:r>
            <a:r>
              <a:rPr lang="en-US" dirty="0" smtClean="0"/>
              <a:t> explains “Li-air batteries breathe oxygen from the air, and allow it to react with the Li metal anode. These are constructed in layers, like a sandwich, of the lithium metal anode, separator with electrolyte and then the air cathode . the air cathode is the critical part, and that is where oxygen enters to cells and reacts.”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PROF. Peter J. Hall explains:</a:t>
            </a:r>
          </a:p>
          <a:p>
            <a:pPr algn="just">
              <a:buNone/>
            </a:pPr>
            <a:r>
              <a:rPr lang="en-US" b="1" dirty="0" smtClean="0"/>
              <a:t>	“</a:t>
            </a:r>
            <a:r>
              <a:rPr lang="en-US" sz="2800" b="1" dirty="0" smtClean="0"/>
              <a:t>The capacity of Li-air batteries is 10-20 times greater than traditional Li-ion batteries. These will also be considerably cheaper as they contain very little heavy metal content”.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These are environment friendly.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Lithium content in them can be recycled.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Li-air battery is very lighter than Li-ion battery. 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The anode, separator, electrolyte and carbon air cathodes are sealed inside the metallised plastic packets.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For experimental purpose, a pouch cell is used, which contains an air cathode inside the Li-air cells.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Content Placeholder 3" descr="stairba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28736"/>
            <a:ext cx="6500858" cy="44241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6436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ANODE: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Anode is composed of a lithium metal foil.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Its is pressed into a nickel mesh current collector.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The area of anode is slightly larger than the cathode by 10 cm-sq.</a:t>
            </a:r>
          </a:p>
          <a:p>
            <a:pPr lvl="1" algn="just">
              <a:buFont typeface="Wingdings" pitchFamily="2" charset="2"/>
              <a:buChar char="Ø"/>
            </a:pPr>
            <a:endParaRPr lang="en-US" sz="2400" dirty="0" smtClean="0"/>
          </a:p>
          <a:p>
            <a:pPr lvl="1" algn="just"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SEPARATOR &amp; ELECTROLYTE: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Setela, an organic polymer, is used as the separator and the liquid electrolyte used is ethyl carbonate, diethyl carbonate and dimethyl carbonate.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573</Words>
  <Application>Microsoft Office PowerPoint</Application>
  <PresentationFormat>On-screen Show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BATTERIES THAT CHARGES ON AIR</vt:lpstr>
      <vt:lpstr>INTRODUCTION</vt:lpstr>
      <vt:lpstr>Merits of li-ion</vt:lpstr>
      <vt:lpstr>Demerits of Li-ion</vt:lpstr>
      <vt:lpstr>Slide 5</vt:lpstr>
      <vt:lpstr>Slide 6</vt:lpstr>
      <vt:lpstr>construction</vt:lpstr>
      <vt:lpstr>Slide 8</vt:lpstr>
      <vt:lpstr>Slide 9</vt:lpstr>
      <vt:lpstr>Slide 10</vt:lpstr>
      <vt:lpstr>Slide 11</vt:lpstr>
      <vt:lpstr>THE FUTURE</vt:lpstr>
      <vt:lpstr>On a brief note</vt:lpstr>
      <vt:lpstr>Companies working on:</vt:lpstr>
      <vt:lpstr>References</vt:lpstr>
      <vt:lpstr>Slide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EEE IEEE Projects</dc:title>
  <dc:subject>Electrical IEEE Projects</dc:subject>
  <dc:description>Electrical IEEE Projects</dc:description>
  <cp:lastModifiedBy>Brigade</cp:lastModifiedBy>
  <dcterms:created xsi:type="dcterms:W3CDTF">2010-08-13T18:32:47Z</dcterms:created>
  <dcterms:modified xsi:type="dcterms:W3CDTF">2011-08-23T19:42:13Z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Electrical IEEE Projects</vt:lpwstr>
  </property>
</Properties>
</file>